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27" r:id="rId2"/>
    <p:sldId id="320" r:id="rId3"/>
    <p:sldId id="360" r:id="rId4"/>
    <p:sldId id="362" r:id="rId5"/>
    <p:sldId id="363" r:id="rId6"/>
    <p:sldId id="365" r:id="rId7"/>
    <p:sldId id="361" r:id="rId8"/>
    <p:sldId id="366" r:id="rId9"/>
    <p:sldId id="329" r:id="rId10"/>
  </p:sldIdLst>
  <p:sldSz cx="9144000" cy="6858000" type="screen4x3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utha, Ronald J." initials="RJL" lastIdx="1" clrIdx="0"/>
  <p:cmAuthor id="1" name="lutha" initials="RL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F89F"/>
    <a:srgbClr val="106636"/>
    <a:srgbClr val="A3D88E"/>
    <a:srgbClr val="4163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58F9073-12E2-4EAB-8C30-95EEBB1C2DD4}" v="90" dt="2023-05-24T15:51:29.80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53" autoAdjust="0"/>
    <p:restoredTop sz="86385" autoAdjust="0"/>
  </p:normalViewPr>
  <p:slideViewPr>
    <p:cSldViewPr>
      <p:cViewPr varScale="1">
        <p:scale>
          <a:sx n="114" d="100"/>
          <a:sy n="114" d="100"/>
        </p:scale>
        <p:origin x="168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-260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chowski, Alex" userId="27a92aae-3fd4-4639-8cd7-928609c28f6b" providerId="ADAL" clId="{458F9073-12E2-4EAB-8C30-95EEBB1C2DD4}"/>
    <pc:docChg chg="undo custSel addSld delSld modSld">
      <pc:chgData name="Bachowski, Alex" userId="27a92aae-3fd4-4639-8cd7-928609c28f6b" providerId="ADAL" clId="{458F9073-12E2-4EAB-8C30-95EEBB1C2DD4}" dt="2023-05-31T18:55:32.100" v="2034" actId="13926"/>
      <pc:docMkLst>
        <pc:docMk/>
      </pc:docMkLst>
      <pc:sldChg chg="add del">
        <pc:chgData name="Bachowski, Alex" userId="27a92aae-3fd4-4639-8cd7-928609c28f6b" providerId="ADAL" clId="{458F9073-12E2-4EAB-8C30-95EEBB1C2DD4}" dt="2023-05-24T15:48:16.184" v="1530" actId="47"/>
        <pc:sldMkLst>
          <pc:docMk/>
          <pc:sldMk cId="949518963" sldId="312"/>
        </pc:sldMkLst>
      </pc:sldChg>
      <pc:sldChg chg="add del">
        <pc:chgData name="Bachowski, Alex" userId="27a92aae-3fd4-4639-8cd7-928609c28f6b" providerId="ADAL" clId="{458F9073-12E2-4EAB-8C30-95EEBB1C2DD4}" dt="2023-05-24T15:48:16.184" v="1530" actId="47"/>
        <pc:sldMkLst>
          <pc:docMk/>
          <pc:sldMk cId="3909128254" sldId="316"/>
        </pc:sldMkLst>
      </pc:sldChg>
      <pc:sldChg chg="add del">
        <pc:chgData name="Bachowski, Alex" userId="27a92aae-3fd4-4639-8cd7-928609c28f6b" providerId="ADAL" clId="{458F9073-12E2-4EAB-8C30-95EEBB1C2DD4}" dt="2023-05-24T15:48:16.184" v="1530" actId="47"/>
        <pc:sldMkLst>
          <pc:docMk/>
          <pc:sldMk cId="3336653154" sldId="318"/>
        </pc:sldMkLst>
      </pc:sldChg>
      <pc:sldChg chg="add del">
        <pc:chgData name="Bachowski, Alex" userId="27a92aae-3fd4-4639-8cd7-928609c28f6b" providerId="ADAL" clId="{458F9073-12E2-4EAB-8C30-95EEBB1C2DD4}" dt="2023-05-24T15:48:16.184" v="1530" actId="47"/>
        <pc:sldMkLst>
          <pc:docMk/>
          <pc:sldMk cId="2620162977" sldId="319"/>
        </pc:sldMkLst>
      </pc:sldChg>
      <pc:sldChg chg="modSp mod modAnim">
        <pc:chgData name="Bachowski, Alex" userId="27a92aae-3fd4-4639-8cd7-928609c28f6b" providerId="ADAL" clId="{458F9073-12E2-4EAB-8C30-95EEBB1C2DD4}" dt="2023-05-24T15:51:29.801" v="1986" actId="403"/>
        <pc:sldMkLst>
          <pc:docMk/>
          <pc:sldMk cId="14512977" sldId="320"/>
        </pc:sldMkLst>
        <pc:spChg chg="mod">
          <ac:chgData name="Bachowski, Alex" userId="27a92aae-3fd4-4639-8cd7-928609c28f6b" providerId="ADAL" clId="{458F9073-12E2-4EAB-8C30-95EEBB1C2DD4}" dt="2023-05-24T15:51:29.801" v="1986" actId="403"/>
          <ac:spMkLst>
            <pc:docMk/>
            <pc:sldMk cId="14512977" sldId="320"/>
            <ac:spMk id="2" creationId="{00000000-0000-0000-0000-000000000000}"/>
          </ac:spMkLst>
        </pc:spChg>
        <pc:spChg chg="mod">
          <ac:chgData name="Bachowski, Alex" userId="27a92aae-3fd4-4639-8cd7-928609c28f6b" providerId="ADAL" clId="{458F9073-12E2-4EAB-8C30-95EEBB1C2DD4}" dt="2023-05-24T15:05:25.282" v="68" actId="20577"/>
          <ac:spMkLst>
            <pc:docMk/>
            <pc:sldMk cId="14512977" sldId="320"/>
            <ac:spMk id="4" creationId="{9A4C678D-2AE7-48CE-B225-9CA76A0718D7}"/>
          </ac:spMkLst>
        </pc:spChg>
      </pc:sldChg>
      <pc:sldChg chg="add del">
        <pc:chgData name="Bachowski, Alex" userId="27a92aae-3fd4-4639-8cd7-928609c28f6b" providerId="ADAL" clId="{458F9073-12E2-4EAB-8C30-95EEBB1C2DD4}" dt="2023-05-24T15:48:16.184" v="1530" actId="47"/>
        <pc:sldMkLst>
          <pc:docMk/>
          <pc:sldMk cId="712951525" sldId="322"/>
        </pc:sldMkLst>
      </pc:sldChg>
      <pc:sldChg chg="add del">
        <pc:chgData name="Bachowski, Alex" userId="27a92aae-3fd4-4639-8cd7-928609c28f6b" providerId="ADAL" clId="{458F9073-12E2-4EAB-8C30-95EEBB1C2DD4}" dt="2023-05-24T15:48:16.184" v="1530" actId="47"/>
        <pc:sldMkLst>
          <pc:docMk/>
          <pc:sldMk cId="712951525" sldId="323"/>
        </pc:sldMkLst>
      </pc:sldChg>
      <pc:sldChg chg="add del">
        <pc:chgData name="Bachowski, Alex" userId="27a92aae-3fd4-4639-8cd7-928609c28f6b" providerId="ADAL" clId="{458F9073-12E2-4EAB-8C30-95EEBB1C2DD4}" dt="2023-05-24T15:48:16.184" v="1530" actId="47"/>
        <pc:sldMkLst>
          <pc:docMk/>
          <pc:sldMk cId="3608502274" sldId="325"/>
        </pc:sldMkLst>
      </pc:sldChg>
      <pc:sldChg chg="add del">
        <pc:chgData name="Bachowski, Alex" userId="27a92aae-3fd4-4639-8cd7-928609c28f6b" providerId="ADAL" clId="{458F9073-12E2-4EAB-8C30-95EEBB1C2DD4}" dt="2023-05-24T15:48:16.184" v="1530" actId="47"/>
        <pc:sldMkLst>
          <pc:docMk/>
          <pc:sldMk cId="3772580370" sldId="326"/>
        </pc:sldMkLst>
      </pc:sldChg>
      <pc:sldChg chg="modSp mod">
        <pc:chgData name="Bachowski, Alex" userId="27a92aae-3fd4-4639-8cd7-928609c28f6b" providerId="ADAL" clId="{458F9073-12E2-4EAB-8C30-95EEBB1C2DD4}" dt="2023-05-24T15:04:49.831" v="27" actId="20577"/>
        <pc:sldMkLst>
          <pc:docMk/>
          <pc:sldMk cId="3529029591" sldId="327"/>
        </pc:sldMkLst>
        <pc:spChg chg="mod">
          <ac:chgData name="Bachowski, Alex" userId="27a92aae-3fd4-4639-8cd7-928609c28f6b" providerId="ADAL" clId="{458F9073-12E2-4EAB-8C30-95EEBB1C2DD4}" dt="2023-05-24T15:04:49.831" v="27" actId="20577"/>
          <ac:spMkLst>
            <pc:docMk/>
            <pc:sldMk cId="3529029591" sldId="327"/>
            <ac:spMk id="4" creationId="{00000000-0000-0000-0000-000000000000}"/>
          </ac:spMkLst>
        </pc:spChg>
      </pc:sldChg>
      <pc:sldChg chg="add del">
        <pc:chgData name="Bachowski, Alex" userId="27a92aae-3fd4-4639-8cd7-928609c28f6b" providerId="ADAL" clId="{458F9073-12E2-4EAB-8C30-95EEBB1C2DD4}" dt="2023-05-24T15:48:16.184" v="1530" actId="47"/>
        <pc:sldMkLst>
          <pc:docMk/>
          <pc:sldMk cId="28594051" sldId="328"/>
        </pc:sldMkLst>
      </pc:sldChg>
      <pc:sldChg chg="add del">
        <pc:chgData name="Bachowski, Alex" userId="27a92aae-3fd4-4639-8cd7-928609c28f6b" providerId="ADAL" clId="{458F9073-12E2-4EAB-8C30-95EEBB1C2DD4}" dt="2023-05-24T15:48:16.184" v="1530" actId="47"/>
        <pc:sldMkLst>
          <pc:docMk/>
          <pc:sldMk cId="4110135698" sldId="330"/>
        </pc:sldMkLst>
      </pc:sldChg>
      <pc:sldChg chg="add del">
        <pc:chgData name="Bachowski, Alex" userId="27a92aae-3fd4-4639-8cd7-928609c28f6b" providerId="ADAL" clId="{458F9073-12E2-4EAB-8C30-95EEBB1C2DD4}" dt="2023-05-24T15:48:16.184" v="1530" actId="47"/>
        <pc:sldMkLst>
          <pc:docMk/>
          <pc:sldMk cId="2014298108" sldId="332"/>
        </pc:sldMkLst>
      </pc:sldChg>
      <pc:sldChg chg="add del">
        <pc:chgData name="Bachowski, Alex" userId="27a92aae-3fd4-4639-8cd7-928609c28f6b" providerId="ADAL" clId="{458F9073-12E2-4EAB-8C30-95EEBB1C2DD4}" dt="2023-05-24T15:48:16.184" v="1530" actId="47"/>
        <pc:sldMkLst>
          <pc:docMk/>
          <pc:sldMk cId="331942947" sldId="333"/>
        </pc:sldMkLst>
      </pc:sldChg>
      <pc:sldChg chg="add del">
        <pc:chgData name="Bachowski, Alex" userId="27a92aae-3fd4-4639-8cd7-928609c28f6b" providerId="ADAL" clId="{458F9073-12E2-4EAB-8C30-95EEBB1C2DD4}" dt="2023-05-24T15:48:16.184" v="1530" actId="47"/>
        <pc:sldMkLst>
          <pc:docMk/>
          <pc:sldMk cId="3612399251" sldId="336"/>
        </pc:sldMkLst>
      </pc:sldChg>
      <pc:sldChg chg="add del">
        <pc:chgData name="Bachowski, Alex" userId="27a92aae-3fd4-4639-8cd7-928609c28f6b" providerId="ADAL" clId="{458F9073-12E2-4EAB-8C30-95EEBB1C2DD4}" dt="2023-05-24T15:48:16.184" v="1530" actId="47"/>
        <pc:sldMkLst>
          <pc:docMk/>
          <pc:sldMk cId="1640213315" sldId="337"/>
        </pc:sldMkLst>
      </pc:sldChg>
      <pc:sldChg chg="add del">
        <pc:chgData name="Bachowski, Alex" userId="27a92aae-3fd4-4639-8cd7-928609c28f6b" providerId="ADAL" clId="{458F9073-12E2-4EAB-8C30-95EEBB1C2DD4}" dt="2023-05-24T15:48:16.184" v="1530" actId="47"/>
        <pc:sldMkLst>
          <pc:docMk/>
          <pc:sldMk cId="3128323938" sldId="338"/>
        </pc:sldMkLst>
      </pc:sldChg>
      <pc:sldChg chg="add del">
        <pc:chgData name="Bachowski, Alex" userId="27a92aae-3fd4-4639-8cd7-928609c28f6b" providerId="ADAL" clId="{458F9073-12E2-4EAB-8C30-95EEBB1C2DD4}" dt="2023-05-24T15:48:16.184" v="1530" actId="47"/>
        <pc:sldMkLst>
          <pc:docMk/>
          <pc:sldMk cId="101549552" sldId="339"/>
        </pc:sldMkLst>
      </pc:sldChg>
      <pc:sldChg chg="add del">
        <pc:chgData name="Bachowski, Alex" userId="27a92aae-3fd4-4639-8cd7-928609c28f6b" providerId="ADAL" clId="{458F9073-12E2-4EAB-8C30-95EEBB1C2DD4}" dt="2023-05-24T15:48:16.184" v="1530" actId="47"/>
        <pc:sldMkLst>
          <pc:docMk/>
          <pc:sldMk cId="916531173" sldId="340"/>
        </pc:sldMkLst>
      </pc:sldChg>
      <pc:sldChg chg="add del">
        <pc:chgData name="Bachowski, Alex" userId="27a92aae-3fd4-4639-8cd7-928609c28f6b" providerId="ADAL" clId="{458F9073-12E2-4EAB-8C30-95EEBB1C2DD4}" dt="2023-05-24T15:48:16.184" v="1530" actId="47"/>
        <pc:sldMkLst>
          <pc:docMk/>
          <pc:sldMk cId="579895020" sldId="341"/>
        </pc:sldMkLst>
      </pc:sldChg>
      <pc:sldChg chg="add del">
        <pc:chgData name="Bachowski, Alex" userId="27a92aae-3fd4-4639-8cd7-928609c28f6b" providerId="ADAL" clId="{458F9073-12E2-4EAB-8C30-95EEBB1C2DD4}" dt="2023-05-24T15:48:16.184" v="1530" actId="47"/>
        <pc:sldMkLst>
          <pc:docMk/>
          <pc:sldMk cId="1699798580" sldId="342"/>
        </pc:sldMkLst>
      </pc:sldChg>
      <pc:sldChg chg="add del">
        <pc:chgData name="Bachowski, Alex" userId="27a92aae-3fd4-4639-8cd7-928609c28f6b" providerId="ADAL" clId="{458F9073-12E2-4EAB-8C30-95EEBB1C2DD4}" dt="2023-05-24T15:48:16.184" v="1530" actId="47"/>
        <pc:sldMkLst>
          <pc:docMk/>
          <pc:sldMk cId="2157292" sldId="343"/>
        </pc:sldMkLst>
      </pc:sldChg>
      <pc:sldChg chg="add del">
        <pc:chgData name="Bachowski, Alex" userId="27a92aae-3fd4-4639-8cd7-928609c28f6b" providerId="ADAL" clId="{458F9073-12E2-4EAB-8C30-95EEBB1C2DD4}" dt="2023-05-24T15:48:16.184" v="1530" actId="47"/>
        <pc:sldMkLst>
          <pc:docMk/>
          <pc:sldMk cId="1574590002" sldId="345"/>
        </pc:sldMkLst>
      </pc:sldChg>
      <pc:sldChg chg="add del">
        <pc:chgData name="Bachowski, Alex" userId="27a92aae-3fd4-4639-8cd7-928609c28f6b" providerId="ADAL" clId="{458F9073-12E2-4EAB-8C30-95EEBB1C2DD4}" dt="2023-05-24T15:48:16.184" v="1530" actId="47"/>
        <pc:sldMkLst>
          <pc:docMk/>
          <pc:sldMk cId="2533233510" sldId="346"/>
        </pc:sldMkLst>
      </pc:sldChg>
      <pc:sldChg chg="add del">
        <pc:chgData name="Bachowski, Alex" userId="27a92aae-3fd4-4639-8cd7-928609c28f6b" providerId="ADAL" clId="{458F9073-12E2-4EAB-8C30-95EEBB1C2DD4}" dt="2023-05-24T15:48:16.184" v="1530" actId="47"/>
        <pc:sldMkLst>
          <pc:docMk/>
          <pc:sldMk cId="3724277952" sldId="348"/>
        </pc:sldMkLst>
      </pc:sldChg>
      <pc:sldChg chg="add del">
        <pc:chgData name="Bachowski, Alex" userId="27a92aae-3fd4-4639-8cd7-928609c28f6b" providerId="ADAL" clId="{458F9073-12E2-4EAB-8C30-95EEBB1C2DD4}" dt="2023-05-24T15:48:16.184" v="1530" actId="47"/>
        <pc:sldMkLst>
          <pc:docMk/>
          <pc:sldMk cId="446053184" sldId="349"/>
        </pc:sldMkLst>
      </pc:sldChg>
      <pc:sldChg chg="add del">
        <pc:chgData name="Bachowski, Alex" userId="27a92aae-3fd4-4639-8cd7-928609c28f6b" providerId="ADAL" clId="{458F9073-12E2-4EAB-8C30-95EEBB1C2DD4}" dt="2023-05-24T15:48:16.184" v="1530" actId="47"/>
        <pc:sldMkLst>
          <pc:docMk/>
          <pc:sldMk cId="1567151720" sldId="350"/>
        </pc:sldMkLst>
      </pc:sldChg>
      <pc:sldChg chg="add del">
        <pc:chgData name="Bachowski, Alex" userId="27a92aae-3fd4-4639-8cd7-928609c28f6b" providerId="ADAL" clId="{458F9073-12E2-4EAB-8C30-95EEBB1C2DD4}" dt="2023-05-24T15:48:16.184" v="1530" actId="47"/>
        <pc:sldMkLst>
          <pc:docMk/>
          <pc:sldMk cId="3625752922" sldId="351"/>
        </pc:sldMkLst>
      </pc:sldChg>
      <pc:sldChg chg="add del">
        <pc:chgData name="Bachowski, Alex" userId="27a92aae-3fd4-4639-8cd7-928609c28f6b" providerId="ADAL" clId="{458F9073-12E2-4EAB-8C30-95EEBB1C2DD4}" dt="2023-05-24T15:48:16.184" v="1530" actId="47"/>
        <pc:sldMkLst>
          <pc:docMk/>
          <pc:sldMk cId="1978077102" sldId="352"/>
        </pc:sldMkLst>
      </pc:sldChg>
      <pc:sldChg chg="add del">
        <pc:chgData name="Bachowski, Alex" userId="27a92aae-3fd4-4639-8cd7-928609c28f6b" providerId="ADAL" clId="{458F9073-12E2-4EAB-8C30-95EEBB1C2DD4}" dt="2023-05-24T15:48:16.184" v="1530" actId="47"/>
        <pc:sldMkLst>
          <pc:docMk/>
          <pc:sldMk cId="50497363" sldId="353"/>
        </pc:sldMkLst>
      </pc:sldChg>
      <pc:sldChg chg="add del">
        <pc:chgData name="Bachowski, Alex" userId="27a92aae-3fd4-4639-8cd7-928609c28f6b" providerId="ADAL" clId="{458F9073-12E2-4EAB-8C30-95EEBB1C2DD4}" dt="2023-05-24T15:48:16.184" v="1530" actId="47"/>
        <pc:sldMkLst>
          <pc:docMk/>
          <pc:sldMk cId="3853198100" sldId="354"/>
        </pc:sldMkLst>
      </pc:sldChg>
      <pc:sldChg chg="add del">
        <pc:chgData name="Bachowski, Alex" userId="27a92aae-3fd4-4639-8cd7-928609c28f6b" providerId="ADAL" clId="{458F9073-12E2-4EAB-8C30-95EEBB1C2DD4}" dt="2023-05-24T15:48:16.184" v="1530" actId="47"/>
        <pc:sldMkLst>
          <pc:docMk/>
          <pc:sldMk cId="2330913041" sldId="355"/>
        </pc:sldMkLst>
      </pc:sldChg>
      <pc:sldChg chg="add del">
        <pc:chgData name="Bachowski, Alex" userId="27a92aae-3fd4-4639-8cd7-928609c28f6b" providerId="ADAL" clId="{458F9073-12E2-4EAB-8C30-95EEBB1C2DD4}" dt="2023-05-24T15:48:16.184" v="1530" actId="47"/>
        <pc:sldMkLst>
          <pc:docMk/>
          <pc:sldMk cId="2272744666" sldId="356"/>
        </pc:sldMkLst>
      </pc:sldChg>
      <pc:sldChg chg="add del">
        <pc:chgData name="Bachowski, Alex" userId="27a92aae-3fd4-4639-8cd7-928609c28f6b" providerId="ADAL" clId="{458F9073-12E2-4EAB-8C30-95EEBB1C2DD4}" dt="2023-05-24T15:48:16.184" v="1530" actId="47"/>
        <pc:sldMkLst>
          <pc:docMk/>
          <pc:sldMk cId="2647273980" sldId="357"/>
        </pc:sldMkLst>
      </pc:sldChg>
      <pc:sldChg chg="add del">
        <pc:chgData name="Bachowski, Alex" userId="27a92aae-3fd4-4639-8cd7-928609c28f6b" providerId="ADAL" clId="{458F9073-12E2-4EAB-8C30-95EEBB1C2DD4}" dt="2023-05-24T15:48:16.184" v="1530" actId="47"/>
        <pc:sldMkLst>
          <pc:docMk/>
          <pc:sldMk cId="1188024112" sldId="358"/>
        </pc:sldMkLst>
      </pc:sldChg>
      <pc:sldChg chg="add del">
        <pc:chgData name="Bachowski, Alex" userId="27a92aae-3fd4-4639-8cd7-928609c28f6b" providerId="ADAL" clId="{458F9073-12E2-4EAB-8C30-95EEBB1C2DD4}" dt="2023-05-24T15:48:16.184" v="1530" actId="47"/>
        <pc:sldMkLst>
          <pc:docMk/>
          <pc:sldMk cId="539746580" sldId="359"/>
        </pc:sldMkLst>
      </pc:sldChg>
      <pc:sldChg chg="addSp modSp new mod">
        <pc:chgData name="Bachowski, Alex" userId="27a92aae-3fd4-4639-8cd7-928609c28f6b" providerId="ADAL" clId="{458F9073-12E2-4EAB-8C30-95EEBB1C2DD4}" dt="2023-05-31T18:55:32.100" v="2034" actId="13926"/>
        <pc:sldMkLst>
          <pc:docMk/>
          <pc:sldMk cId="1145898664" sldId="360"/>
        </pc:sldMkLst>
        <pc:spChg chg="mod">
          <ac:chgData name="Bachowski, Alex" userId="27a92aae-3fd4-4639-8cd7-928609c28f6b" providerId="ADAL" clId="{458F9073-12E2-4EAB-8C30-95EEBB1C2DD4}" dt="2023-05-24T15:35:24.030" v="114" actId="1076"/>
          <ac:spMkLst>
            <pc:docMk/>
            <pc:sldMk cId="1145898664" sldId="360"/>
            <ac:spMk id="2" creationId="{16A07917-2CE5-FE15-E1D0-BEC721B6C201}"/>
          </ac:spMkLst>
        </pc:spChg>
        <pc:spChg chg="mod">
          <ac:chgData name="Bachowski, Alex" userId="27a92aae-3fd4-4639-8cd7-928609c28f6b" providerId="ADAL" clId="{458F9073-12E2-4EAB-8C30-95EEBB1C2DD4}" dt="2023-05-31T18:55:32.100" v="2034" actId="13926"/>
          <ac:spMkLst>
            <pc:docMk/>
            <pc:sldMk cId="1145898664" sldId="360"/>
            <ac:spMk id="3" creationId="{19B2B6DE-117A-3733-155A-25ECAFD0C32C}"/>
          </ac:spMkLst>
        </pc:spChg>
        <pc:picChg chg="add mod">
          <ac:chgData name="Bachowski, Alex" userId="27a92aae-3fd4-4639-8cd7-928609c28f6b" providerId="ADAL" clId="{458F9073-12E2-4EAB-8C30-95EEBB1C2DD4}" dt="2023-05-24T15:39:21.511" v="456" actId="1076"/>
          <ac:picMkLst>
            <pc:docMk/>
            <pc:sldMk cId="1145898664" sldId="360"/>
            <ac:picMk id="5" creationId="{4ED07C91-AF42-0D6D-A7E1-4036F70DB58C}"/>
          </ac:picMkLst>
        </pc:picChg>
      </pc:sldChg>
      <pc:sldChg chg="modSp new add del mod">
        <pc:chgData name="Bachowski, Alex" userId="27a92aae-3fd4-4639-8cd7-928609c28f6b" providerId="ADAL" clId="{458F9073-12E2-4EAB-8C30-95EEBB1C2DD4}" dt="2023-05-24T15:48:09.074" v="1529" actId="47"/>
        <pc:sldMkLst>
          <pc:docMk/>
          <pc:sldMk cId="724649012" sldId="361"/>
        </pc:sldMkLst>
        <pc:spChg chg="mod">
          <ac:chgData name="Bachowski, Alex" userId="27a92aae-3fd4-4639-8cd7-928609c28f6b" providerId="ADAL" clId="{458F9073-12E2-4EAB-8C30-95EEBB1C2DD4}" dt="2023-05-24T15:46:45.257" v="1161" actId="20577"/>
          <ac:spMkLst>
            <pc:docMk/>
            <pc:sldMk cId="724649012" sldId="361"/>
            <ac:spMk id="2" creationId="{99C347FC-BCA9-7324-4472-808F4E260074}"/>
          </ac:spMkLst>
        </pc:spChg>
        <pc:spChg chg="mod">
          <ac:chgData name="Bachowski, Alex" userId="27a92aae-3fd4-4639-8cd7-928609c28f6b" providerId="ADAL" clId="{458F9073-12E2-4EAB-8C30-95EEBB1C2DD4}" dt="2023-05-24T15:47:55.466" v="1527" actId="20577"/>
          <ac:spMkLst>
            <pc:docMk/>
            <pc:sldMk cId="724649012" sldId="361"/>
            <ac:spMk id="3" creationId="{3D747963-E76A-21FF-FDE0-601F8AB7D81C}"/>
          </ac:spMkLst>
        </pc:spChg>
      </pc:sldChg>
      <pc:sldChg chg="delSp modSp add mod">
        <pc:chgData name="Bachowski, Alex" userId="27a92aae-3fd4-4639-8cd7-928609c28f6b" providerId="ADAL" clId="{458F9073-12E2-4EAB-8C30-95EEBB1C2DD4}" dt="2023-05-24T15:45:50.370" v="1062" actId="20577"/>
        <pc:sldMkLst>
          <pc:docMk/>
          <pc:sldMk cId="3126235070" sldId="362"/>
        </pc:sldMkLst>
        <pc:spChg chg="mod">
          <ac:chgData name="Bachowski, Alex" userId="27a92aae-3fd4-4639-8cd7-928609c28f6b" providerId="ADAL" clId="{458F9073-12E2-4EAB-8C30-95EEBB1C2DD4}" dt="2023-05-24T15:45:50.370" v="1062" actId="20577"/>
          <ac:spMkLst>
            <pc:docMk/>
            <pc:sldMk cId="3126235070" sldId="362"/>
            <ac:spMk id="3" creationId="{19B2B6DE-117A-3733-155A-25ECAFD0C32C}"/>
          </ac:spMkLst>
        </pc:spChg>
        <pc:picChg chg="del">
          <ac:chgData name="Bachowski, Alex" userId="27a92aae-3fd4-4639-8cd7-928609c28f6b" providerId="ADAL" clId="{458F9073-12E2-4EAB-8C30-95EEBB1C2DD4}" dt="2023-05-24T15:36:30.297" v="164" actId="478"/>
          <ac:picMkLst>
            <pc:docMk/>
            <pc:sldMk cId="3126235070" sldId="362"/>
            <ac:picMk id="5" creationId="{4ED07C91-AF42-0D6D-A7E1-4036F70DB58C}"/>
          </ac:picMkLst>
        </pc:picChg>
      </pc:sldChg>
      <pc:sldChg chg="addSp modSp add mod">
        <pc:chgData name="Bachowski, Alex" userId="27a92aae-3fd4-4639-8cd7-928609c28f6b" providerId="ADAL" clId="{458F9073-12E2-4EAB-8C30-95EEBB1C2DD4}" dt="2023-05-24T15:52:09.652" v="2033" actId="20577"/>
        <pc:sldMkLst>
          <pc:docMk/>
          <pc:sldMk cId="1500841102" sldId="363"/>
        </pc:sldMkLst>
        <pc:spChg chg="mod">
          <ac:chgData name="Bachowski, Alex" userId="27a92aae-3fd4-4639-8cd7-928609c28f6b" providerId="ADAL" clId="{458F9073-12E2-4EAB-8C30-95EEBB1C2DD4}" dt="2023-05-24T15:38:56.468" v="446" actId="20577"/>
          <ac:spMkLst>
            <pc:docMk/>
            <pc:sldMk cId="1500841102" sldId="363"/>
            <ac:spMk id="2" creationId="{16A07917-2CE5-FE15-E1D0-BEC721B6C201}"/>
          </ac:spMkLst>
        </pc:spChg>
        <pc:spChg chg="mod">
          <ac:chgData name="Bachowski, Alex" userId="27a92aae-3fd4-4639-8cd7-928609c28f6b" providerId="ADAL" clId="{458F9073-12E2-4EAB-8C30-95EEBB1C2DD4}" dt="2023-05-24T15:40:48.403" v="464" actId="207"/>
          <ac:spMkLst>
            <pc:docMk/>
            <pc:sldMk cId="1500841102" sldId="363"/>
            <ac:spMk id="3" creationId="{19B2B6DE-117A-3733-155A-25ECAFD0C32C}"/>
          </ac:spMkLst>
        </pc:spChg>
        <pc:spChg chg="add mod">
          <ac:chgData name="Bachowski, Alex" userId="27a92aae-3fd4-4639-8cd7-928609c28f6b" providerId="ADAL" clId="{458F9073-12E2-4EAB-8C30-95EEBB1C2DD4}" dt="2023-05-24T15:52:09.652" v="2033" actId="20577"/>
          <ac:spMkLst>
            <pc:docMk/>
            <pc:sldMk cId="1500841102" sldId="363"/>
            <ac:spMk id="6" creationId="{8538371C-58D3-08F5-FA04-A60A884B64DF}"/>
          </ac:spMkLst>
        </pc:spChg>
        <pc:picChg chg="add mod">
          <ac:chgData name="Bachowski, Alex" userId="27a92aae-3fd4-4639-8cd7-928609c28f6b" providerId="ADAL" clId="{458F9073-12E2-4EAB-8C30-95EEBB1C2DD4}" dt="2023-05-24T15:40:19.847" v="463" actId="1076"/>
          <ac:picMkLst>
            <pc:docMk/>
            <pc:sldMk cId="1500841102" sldId="363"/>
            <ac:picMk id="5" creationId="{A36022B0-7478-6404-9070-9F47ED5CEFF7}"/>
          </ac:picMkLst>
        </pc:picChg>
      </pc:sldChg>
      <pc:sldChg chg="modSp add del mod">
        <pc:chgData name="Bachowski, Alex" userId="27a92aae-3fd4-4639-8cd7-928609c28f6b" providerId="ADAL" clId="{458F9073-12E2-4EAB-8C30-95EEBB1C2DD4}" dt="2023-05-24T15:45:24.742" v="1033" actId="47"/>
        <pc:sldMkLst>
          <pc:docMk/>
          <pc:sldMk cId="2966825765" sldId="364"/>
        </pc:sldMkLst>
        <pc:spChg chg="mod">
          <ac:chgData name="Bachowski, Alex" userId="27a92aae-3fd4-4639-8cd7-928609c28f6b" providerId="ADAL" clId="{458F9073-12E2-4EAB-8C30-95EEBB1C2DD4}" dt="2023-05-24T15:42:04.083" v="690" actId="20577"/>
          <ac:spMkLst>
            <pc:docMk/>
            <pc:sldMk cId="2966825765" sldId="364"/>
            <ac:spMk id="2" creationId="{16A07917-2CE5-FE15-E1D0-BEC721B6C201}"/>
          </ac:spMkLst>
        </pc:spChg>
        <pc:spChg chg="mod">
          <ac:chgData name="Bachowski, Alex" userId="27a92aae-3fd4-4639-8cd7-928609c28f6b" providerId="ADAL" clId="{458F9073-12E2-4EAB-8C30-95EEBB1C2DD4}" dt="2023-05-24T15:42:11.737" v="720" actId="20577"/>
          <ac:spMkLst>
            <pc:docMk/>
            <pc:sldMk cId="2966825765" sldId="364"/>
            <ac:spMk id="6" creationId="{8538371C-58D3-08F5-FA04-A60A884B64DF}"/>
          </ac:spMkLst>
        </pc:spChg>
      </pc:sldChg>
      <pc:sldChg chg="addSp delSp modSp add mod">
        <pc:chgData name="Bachowski, Alex" userId="27a92aae-3fd4-4639-8cd7-928609c28f6b" providerId="ADAL" clId="{458F9073-12E2-4EAB-8C30-95EEBB1C2DD4}" dt="2023-05-24T15:51:06.684" v="1985" actId="1076"/>
        <pc:sldMkLst>
          <pc:docMk/>
          <pc:sldMk cId="2761775550" sldId="365"/>
        </pc:sldMkLst>
        <pc:spChg chg="mod">
          <ac:chgData name="Bachowski, Alex" userId="27a92aae-3fd4-4639-8cd7-928609c28f6b" providerId="ADAL" clId="{458F9073-12E2-4EAB-8C30-95EEBB1C2DD4}" dt="2023-05-24T15:45:21.959" v="1032" actId="20577"/>
          <ac:spMkLst>
            <pc:docMk/>
            <pc:sldMk cId="2761775550" sldId="365"/>
            <ac:spMk id="2" creationId="{16A07917-2CE5-FE15-E1D0-BEC721B6C201}"/>
          </ac:spMkLst>
        </pc:spChg>
        <pc:spChg chg="mod">
          <ac:chgData name="Bachowski, Alex" userId="27a92aae-3fd4-4639-8cd7-928609c28f6b" providerId="ADAL" clId="{458F9073-12E2-4EAB-8C30-95EEBB1C2DD4}" dt="2023-05-24T15:43:06.767" v="730" actId="403"/>
          <ac:spMkLst>
            <pc:docMk/>
            <pc:sldMk cId="2761775550" sldId="365"/>
            <ac:spMk id="3" creationId="{19B2B6DE-117A-3733-155A-25ECAFD0C32C}"/>
          </ac:spMkLst>
        </pc:spChg>
        <pc:spChg chg="mod">
          <ac:chgData name="Bachowski, Alex" userId="27a92aae-3fd4-4639-8cd7-928609c28f6b" providerId="ADAL" clId="{458F9073-12E2-4EAB-8C30-95EEBB1C2DD4}" dt="2023-05-24T15:51:06.684" v="1985" actId="1076"/>
          <ac:spMkLst>
            <pc:docMk/>
            <pc:sldMk cId="2761775550" sldId="365"/>
            <ac:spMk id="6" creationId="{8538371C-58D3-08F5-FA04-A60A884B64DF}"/>
          </ac:spMkLst>
        </pc:spChg>
        <pc:picChg chg="del">
          <ac:chgData name="Bachowski, Alex" userId="27a92aae-3fd4-4639-8cd7-928609c28f6b" providerId="ADAL" clId="{458F9073-12E2-4EAB-8C30-95EEBB1C2DD4}" dt="2023-05-24T15:42:50.811" v="723" actId="478"/>
          <ac:picMkLst>
            <pc:docMk/>
            <pc:sldMk cId="2761775550" sldId="365"/>
            <ac:picMk id="5" creationId="{A36022B0-7478-6404-9070-9F47ED5CEFF7}"/>
          </ac:picMkLst>
        </pc:picChg>
        <pc:picChg chg="add mod">
          <ac:chgData name="Bachowski, Alex" userId="27a92aae-3fd4-4639-8cd7-928609c28f6b" providerId="ADAL" clId="{458F9073-12E2-4EAB-8C30-95EEBB1C2DD4}" dt="2023-05-24T15:45:31.303" v="1035" actId="1076"/>
          <ac:picMkLst>
            <pc:docMk/>
            <pc:sldMk cId="2761775550" sldId="365"/>
            <ac:picMk id="7" creationId="{AA03468E-2F9C-FA4B-4269-73F8ED97C895}"/>
          </ac:picMkLst>
        </pc:picChg>
      </pc:sldChg>
      <pc:sldChg chg="addSp delSp modSp add mod">
        <pc:chgData name="Bachowski, Alex" userId="27a92aae-3fd4-4639-8cd7-928609c28f6b" providerId="ADAL" clId="{458F9073-12E2-4EAB-8C30-95EEBB1C2DD4}" dt="2023-05-24T15:49:04.159" v="1575" actId="20577"/>
        <pc:sldMkLst>
          <pc:docMk/>
          <pc:sldMk cId="777566586" sldId="366"/>
        </pc:sldMkLst>
        <pc:spChg chg="mod">
          <ac:chgData name="Bachowski, Alex" userId="27a92aae-3fd4-4639-8cd7-928609c28f6b" providerId="ADAL" clId="{458F9073-12E2-4EAB-8C30-95EEBB1C2DD4}" dt="2023-05-24T15:49:04.159" v="1575" actId="20577"/>
          <ac:spMkLst>
            <pc:docMk/>
            <pc:sldMk cId="777566586" sldId="366"/>
            <ac:spMk id="2" creationId="{99C347FC-BCA9-7324-4472-808F4E260074}"/>
          </ac:spMkLst>
        </pc:spChg>
        <pc:spChg chg="del mod">
          <ac:chgData name="Bachowski, Alex" userId="27a92aae-3fd4-4639-8cd7-928609c28f6b" providerId="ADAL" clId="{458F9073-12E2-4EAB-8C30-95EEBB1C2DD4}" dt="2023-05-24T15:48:49.078" v="1533" actId="478"/>
          <ac:spMkLst>
            <pc:docMk/>
            <pc:sldMk cId="777566586" sldId="366"/>
            <ac:spMk id="3" creationId="{3D747963-E76A-21FF-FDE0-601F8AB7D81C}"/>
          </ac:spMkLst>
        </pc:spChg>
        <pc:picChg chg="add mod">
          <ac:chgData name="Bachowski, Alex" userId="27a92aae-3fd4-4639-8cd7-928609c28f6b" providerId="ADAL" clId="{458F9073-12E2-4EAB-8C30-95EEBB1C2DD4}" dt="2023-05-24T15:48:53.882" v="1536" actId="1076"/>
          <ac:picMkLst>
            <pc:docMk/>
            <pc:sldMk cId="777566586" sldId="366"/>
            <ac:picMk id="5" creationId="{C473764B-073D-23A4-1D28-EE51844A0ADC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27467" cy="464502"/>
          </a:xfrm>
          <a:prstGeom prst="rect">
            <a:avLst/>
          </a:prstGeom>
        </p:spPr>
        <p:txBody>
          <a:bodyPr vert="horz" lIns="91221" tIns="45610" rIns="91221" bIns="4561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5954" y="1"/>
            <a:ext cx="3027467" cy="464502"/>
          </a:xfrm>
          <a:prstGeom prst="rect">
            <a:avLst/>
          </a:prstGeom>
        </p:spPr>
        <p:txBody>
          <a:bodyPr vert="horz" lIns="91221" tIns="45610" rIns="91221" bIns="45610" rtlCol="0"/>
          <a:lstStyle>
            <a:lvl1pPr algn="r">
              <a:defRPr sz="1200"/>
            </a:lvl1pPr>
          </a:lstStyle>
          <a:p>
            <a:fld id="{BADEE08D-F930-45F3-9703-43025C14F899}" type="datetimeFigureOut">
              <a:rPr lang="en-US" smtClean="0"/>
              <a:pPr/>
              <a:t>5/31/2023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7613"/>
            <a:ext cx="3027467" cy="464502"/>
          </a:xfrm>
          <a:prstGeom prst="rect">
            <a:avLst/>
          </a:prstGeom>
        </p:spPr>
        <p:txBody>
          <a:bodyPr vert="horz" lIns="91221" tIns="45610" rIns="91221" bIns="4561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5954" y="8817613"/>
            <a:ext cx="3027467" cy="464502"/>
          </a:xfrm>
          <a:prstGeom prst="rect">
            <a:avLst/>
          </a:prstGeom>
        </p:spPr>
        <p:txBody>
          <a:bodyPr vert="horz" lIns="91221" tIns="45610" rIns="91221" bIns="45610" rtlCol="0" anchor="b"/>
          <a:lstStyle>
            <a:lvl1pPr algn="r">
              <a:defRPr sz="1200"/>
            </a:lvl1pPr>
          </a:lstStyle>
          <a:p>
            <a:fld id="{E8615873-E511-4191-9412-8DB91F9B33C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08800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27467" cy="464502"/>
          </a:xfrm>
          <a:prstGeom prst="rect">
            <a:avLst/>
          </a:prstGeom>
        </p:spPr>
        <p:txBody>
          <a:bodyPr vert="horz" lIns="91221" tIns="45610" rIns="91221" bIns="4561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5954" y="1"/>
            <a:ext cx="3027467" cy="464502"/>
          </a:xfrm>
          <a:prstGeom prst="rect">
            <a:avLst/>
          </a:prstGeom>
        </p:spPr>
        <p:txBody>
          <a:bodyPr vert="horz" lIns="91221" tIns="45610" rIns="91221" bIns="45610" rtlCol="0"/>
          <a:lstStyle>
            <a:lvl1pPr algn="r">
              <a:defRPr sz="1200"/>
            </a:lvl1pPr>
          </a:lstStyle>
          <a:p>
            <a:fld id="{A5E9FBF5-BDA2-439B-9B1E-4986AB7E8CEB}" type="datetimeFigureOut">
              <a:rPr lang="en-US" smtClean="0"/>
              <a:pPr/>
              <a:t>5/31/2023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21" tIns="45610" rIns="91221" bIns="4561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9133" y="4410392"/>
            <a:ext cx="5586734" cy="4177349"/>
          </a:xfrm>
          <a:prstGeom prst="rect">
            <a:avLst/>
          </a:prstGeom>
        </p:spPr>
        <p:txBody>
          <a:bodyPr vert="horz" lIns="91221" tIns="45610" rIns="91221" bIns="4561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613"/>
            <a:ext cx="3027467" cy="464502"/>
          </a:xfrm>
          <a:prstGeom prst="rect">
            <a:avLst/>
          </a:prstGeom>
        </p:spPr>
        <p:txBody>
          <a:bodyPr vert="horz" lIns="91221" tIns="45610" rIns="91221" bIns="4561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5954" y="8817613"/>
            <a:ext cx="3027467" cy="464502"/>
          </a:xfrm>
          <a:prstGeom prst="rect">
            <a:avLst/>
          </a:prstGeom>
        </p:spPr>
        <p:txBody>
          <a:bodyPr vert="horz" lIns="91221" tIns="45610" rIns="91221" bIns="45610" rtlCol="0" anchor="b"/>
          <a:lstStyle>
            <a:lvl1pPr algn="r">
              <a:defRPr sz="1200"/>
            </a:lvl1pPr>
          </a:lstStyle>
          <a:p>
            <a:fld id="{5E1CDDFA-3D43-4C7B-B91F-1B4F6B46227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5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87088"/>
            <a:ext cx="9144000" cy="598714"/>
          </a:xfrm>
        </p:spPr>
        <p:txBody>
          <a:bodyPr>
            <a:normAutofit/>
          </a:bodyPr>
          <a:lstStyle>
            <a:lvl1pPr>
              <a:defRPr sz="2400">
                <a:solidFill>
                  <a:srgbClr val="10663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-2286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 bright="100000" contrast="-100000"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990600"/>
            <a:ext cx="9144000" cy="0"/>
          </a:xfrm>
          <a:prstGeom prst="line">
            <a:avLst/>
          </a:prstGeom>
          <a:ln w="19050" cmpd="dbl">
            <a:solidFill>
              <a:srgbClr val="1066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0" y="1038225"/>
            <a:ext cx="9144000" cy="0"/>
          </a:xfrm>
          <a:prstGeom prst="line">
            <a:avLst/>
          </a:prstGeom>
          <a:ln w="19050" cmpd="dbl">
            <a:solidFill>
              <a:srgbClr val="1066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 userDrawn="1"/>
        </p:nvSpPr>
        <p:spPr>
          <a:xfrm>
            <a:off x="8852792" y="6581001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AF9A2235-0546-453E-BC27-3A4D9A4F521D}" type="slidenum">
              <a:rPr lang="en-US" sz="1200" smtClean="0"/>
              <a:t>‹#›</a:t>
            </a:fld>
            <a:endParaRPr lang="en-US" sz="1200" dirty="0"/>
          </a:p>
        </p:txBody>
      </p:sp>
      <p:pic>
        <p:nvPicPr>
          <p:cNvPr id="12" name="Picture 9" descr="New_DOE_Logo_Color_042808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200"/>
            <a:ext cx="2209800" cy="556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 Box 10"/>
          <p:cNvSpPr txBox="1">
            <a:spLocks noChangeArrowheads="1"/>
          </p:cNvSpPr>
          <p:nvPr userDrawn="1"/>
        </p:nvSpPr>
        <p:spPr bwMode="auto">
          <a:xfrm>
            <a:off x="7070725" y="0"/>
            <a:ext cx="2149475" cy="6447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5000"/>
              </a:lnSpc>
            </a:pPr>
            <a:r>
              <a:rPr lang="en-US" sz="1300" dirty="0">
                <a:solidFill>
                  <a:srgbClr val="135C00"/>
                </a:solidFill>
              </a:rPr>
              <a:t>OFFICE OF</a:t>
            </a:r>
            <a:r>
              <a:rPr lang="en-US" sz="1300" b="0" dirty="0">
                <a:solidFill>
                  <a:srgbClr val="135C00"/>
                </a:solidFill>
              </a:rPr>
              <a:t> </a:t>
            </a:r>
            <a:r>
              <a:rPr lang="en-US" sz="2800" b="0" dirty="0">
                <a:solidFill>
                  <a:srgbClr val="135C00"/>
                </a:solidFill>
                <a:latin typeface="Arial Black" pitchFamily="34" charset="0"/>
              </a:rPr>
              <a:t>SCIENCE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community.max.gov/download/attachments/1131743009/Certification%20and%20Equivalency%20Guidelines%20%28CEG%29.pdf?api=v2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54712" y="1905000"/>
            <a:ext cx="9086850" cy="4459424"/>
          </a:xfrm>
          <a:prstGeom prst="rect">
            <a:avLst/>
          </a:prstGeom>
        </p:spPr>
        <p:txBody>
          <a:bodyPr vert="horz" lIns="82039" tIns="41020" rIns="82039" bIns="4102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4000" b="1" dirty="0"/>
              <a:t>PMCDP Update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4000" b="1" dirty="0"/>
              <a:t>FPD Forum May 2023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n-US" dirty="0"/>
          </a:p>
          <a:p>
            <a:pPr algn="ctr">
              <a:spcBef>
                <a:spcPct val="0"/>
              </a:spcBef>
              <a:buFontTx/>
              <a:buNone/>
            </a:pPr>
            <a:endParaRPr lang="en-US" dirty="0"/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dirty="0"/>
              <a:t>Alex Bachowski</a:t>
            </a:r>
          </a:p>
          <a:p>
            <a:pPr marL="0" indent="0" algn="ctr">
              <a:lnSpc>
                <a:spcPct val="90000"/>
              </a:lnSpc>
              <a:buNone/>
            </a:pPr>
            <a:r>
              <a:rPr lang="en-US" sz="2800" dirty="0"/>
              <a:t>Office of Project Assessment (OPA)</a:t>
            </a:r>
          </a:p>
          <a:p>
            <a:pPr marL="0" indent="0" algn="ctr">
              <a:lnSpc>
                <a:spcPct val="90000"/>
              </a:lnSpc>
              <a:buNone/>
            </a:pPr>
            <a:endParaRPr lang="en-US" sz="2800" dirty="0"/>
          </a:p>
          <a:p>
            <a:pPr marL="0" indent="0" algn="ctr">
              <a:lnSpc>
                <a:spcPct val="90000"/>
              </a:lnSpc>
              <a:buNone/>
            </a:pPr>
            <a:endParaRPr lang="en-US" sz="2800" dirty="0"/>
          </a:p>
          <a:p>
            <a:pPr marL="0" indent="0" algn="ctr">
              <a:spcBef>
                <a:spcPct val="0"/>
              </a:spcBef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529029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143000"/>
            <a:ext cx="7924800" cy="54864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2400" dirty="0"/>
              <a:t>The detailed requirements for PMCDP are included in the Certification Equivalency Guide (CEG) available in ESS/PMCDP menu or on PM Max at </a:t>
            </a:r>
            <a:r>
              <a:rPr lang="en-US" sz="2400" dirty="0">
                <a:hlinkClick r:id="rId2"/>
              </a:rPr>
              <a:t>https://community.max.gov/download/attachments/1131743009/Certification%20and%20Equivalency%20Guidelines%20%28CEG%29.pdf?api=v2</a:t>
            </a:r>
            <a:r>
              <a:rPr lang="en-US" sz="2400" dirty="0"/>
              <a:t>.</a:t>
            </a:r>
          </a:p>
          <a:p>
            <a:pPr>
              <a:spcBef>
                <a:spcPts val="0"/>
              </a:spcBef>
            </a:pPr>
            <a:endParaRPr lang="en-US" sz="2400" dirty="0"/>
          </a:p>
          <a:p>
            <a:pPr>
              <a:spcBef>
                <a:spcPts val="0"/>
              </a:spcBef>
            </a:pPr>
            <a:r>
              <a:rPr lang="en-US" sz="2400" dirty="0"/>
              <a:t>Be sure to have the latest CEG when completing your application!  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dirty="0"/>
          </a:p>
          <a:p>
            <a:pPr>
              <a:spcBef>
                <a:spcPts val="0"/>
              </a:spcBef>
            </a:pPr>
            <a:r>
              <a:rPr lang="en-US" sz="2400" dirty="0"/>
              <a:t>The CEG gets updated often so do not rely on old PDFs</a:t>
            </a:r>
            <a:r>
              <a:rPr lang="en-US" sz="2200" dirty="0"/>
              <a:t>.</a:t>
            </a:r>
          </a:p>
          <a:p>
            <a:pPr marL="0" indent="0">
              <a:spcBef>
                <a:spcPts val="0"/>
              </a:spcBef>
              <a:buNone/>
            </a:pPr>
            <a:endParaRPr lang="en-US" sz="2200" dirty="0"/>
          </a:p>
          <a:p>
            <a:pPr>
              <a:spcBef>
                <a:spcPts val="0"/>
              </a:spcBef>
            </a:pPr>
            <a:r>
              <a:rPr lang="en-US" sz="2400" dirty="0"/>
              <a:t>CEG was last updated in February 2023.  Three (3) updates were made.</a:t>
            </a:r>
          </a:p>
          <a:p>
            <a:pPr marL="0" indent="0">
              <a:spcBef>
                <a:spcPts val="0"/>
              </a:spcBef>
              <a:buNone/>
            </a:pPr>
            <a:endParaRPr lang="en-US" sz="2200" dirty="0"/>
          </a:p>
          <a:p>
            <a:pPr>
              <a:spcBef>
                <a:spcPts val="0"/>
              </a:spcBef>
            </a:pPr>
            <a:endParaRPr lang="en-US" sz="2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A4C678D-2AE7-48CE-B225-9CA76A0718D7}"/>
              </a:ext>
            </a:extLst>
          </p:cNvPr>
          <p:cNvSpPr txBox="1"/>
          <p:nvPr/>
        </p:nvSpPr>
        <p:spPr>
          <a:xfrm>
            <a:off x="1828800" y="457200"/>
            <a:ext cx="6096000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Certification Equivalency Guide (CEG)</a:t>
            </a:r>
          </a:p>
        </p:txBody>
      </p:sp>
    </p:spTree>
    <p:extLst>
      <p:ext uri="{BB962C8B-B14F-4D97-AF65-F5344CB8AC3E}">
        <p14:creationId xmlns:p14="http://schemas.microsoft.com/office/powerpoint/2010/main" val="14512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A07917-2CE5-FE15-E1D0-BEC721B6C2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45750"/>
            <a:ext cx="8229600" cy="1143000"/>
          </a:xfrm>
        </p:spPr>
        <p:txBody>
          <a:bodyPr/>
          <a:lstStyle/>
          <a:p>
            <a:r>
              <a:rPr lang="en-US" dirty="0"/>
              <a:t>Update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B2B6DE-117A-3733-155A-25ECAFD0C3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641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Statement added for the Contracting Officer Representative (COR) Level I Competency Fulfillment (RL1.5.1):</a:t>
            </a:r>
          </a:p>
          <a:p>
            <a:pPr marL="0" indent="0">
              <a:buNone/>
            </a:pPr>
            <a:endParaRPr lang="en-US" sz="18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sz="18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sz="18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sz="18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sz="18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sz="1800" b="1" i="1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800" b="1" i="1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b="1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Eligibility for the Federal Acquisition Certification for Contracting Officer’s Representatives (FAC-COR) Level 2 includes </a:t>
            </a:r>
            <a:r>
              <a:rPr lang="en-US" sz="1800" b="1" i="1" u="none" strike="noStrike" baseline="0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40 hours of contract management training</a:t>
            </a:r>
            <a:r>
              <a:rPr lang="en-US" sz="1800" b="1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and a </a:t>
            </a:r>
            <a:r>
              <a:rPr lang="en-US" sz="1800" b="1" i="1" u="none" strike="noStrike" baseline="0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minimum of one year of documented FTE experience as the formally designated Contracting Officer Representative (COR)</a:t>
            </a:r>
            <a:r>
              <a:rPr lang="en-US" sz="1800" b="1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Technical Contract Monitor (TCM), or Contracting Officer Technical Representative (COTR) </a:t>
            </a:r>
            <a:r>
              <a:rPr lang="en-US" sz="1800" b="1" i="1" u="none" strike="noStrike" baseline="0" dirty="0">
                <a:solidFill>
                  <a:srgbClr val="000000"/>
                </a:solidFill>
                <a:highlight>
                  <a:srgbClr val="96F89F"/>
                </a:highlight>
                <a:latin typeface="Times New Roman" panose="02020603050405020304" pitchFamily="18" charset="0"/>
              </a:rPr>
              <a:t>in the DOE environment </a:t>
            </a:r>
            <a:r>
              <a:rPr lang="en-US" sz="1800" b="1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as documented in a letter from the contracting officer or other form of verification. 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	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ED07C91-AF42-0D6D-A7E1-4036F70DB5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991" y="2209800"/>
            <a:ext cx="8498017" cy="197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5898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A07917-2CE5-FE15-E1D0-BEC721B6C2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45750"/>
            <a:ext cx="8229600" cy="1143000"/>
          </a:xfrm>
        </p:spPr>
        <p:txBody>
          <a:bodyPr/>
          <a:lstStyle/>
          <a:p>
            <a:r>
              <a:rPr lang="en-US" dirty="0"/>
              <a:t>Update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B2B6DE-117A-3733-155A-25ECAFD0C3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83162"/>
          </a:xfrm>
        </p:spPr>
        <p:txBody>
          <a:bodyPr>
            <a:normAutofit/>
          </a:bodyPr>
          <a:lstStyle/>
          <a:p>
            <a:r>
              <a:rPr lang="en-US" dirty="0"/>
              <a:t>The statement is added for Level 1 candidates in order to guide them towards the Level 2 and 3 COR requirements.</a:t>
            </a:r>
          </a:p>
          <a:p>
            <a:r>
              <a:rPr lang="en-US" dirty="0"/>
              <a:t>All FPDs looking to achieve Level 2+ certification must work with their Supervisor to gain COR experience.</a:t>
            </a:r>
          </a:p>
          <a:p>
            <a:pPr lvl="1"/>
            <a:r>
              <a:rPr lang="en-US" dirty="0"/>
              <a:t>Typically, FPDs are assigned as COR on utility contracts since SC does not normally have COR’s on capital asset projects.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6235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A07917-2CE5-FE15-E1D0-BEC721B6C2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45750"/>
            <a:ext cx="8229600" cy="1143000"/>
          </a:xfrm>
        </p:spPr>
        <p:txBody>
          <a:bodyPr/>
          <a:lstStyle/>
          <a:p>
            <a:r>
              <a:rPr lang="en-US" dirty="0"/>
              <a:t>Update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B2B6DE-117A-3733-155A-25ECAFD0C3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831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Expand Level I Work and Experience (WEL1.2) designation from “as the designated project engineer” to “as a designated member of an </a:t>
            </a:r>
            <a:r>
              <a:rPr lang="en-US" sz="2400" b="1" i="0" u="none" strike="noStrike" baseline="0" dirty="0">
                <a:solidFill>
                  <a:srgbClr val="FF0000"/>
                </a:solidFill>
                <a:latin typeface="Calibri" panose="020F0502020204030204" pitchFamily="34" charset="0"/>
              </a:rPr>
              <a:t>IPT</a:t>
            </a:r>
            <a:r>
              <a:rPr lang="en-US" sz="24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.” </a:t>
            </a:r>
            <a:endParaRPr lang="en-US" sz="24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36022B0-7478-6404-9070-9F47ED5CEF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2062" y="2590800"/>
            <a:ext cx="6619875" cy="222102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538371C-58D3-08F5-FA04-A60A884B64DF}"/>
              </a:ext>
            </a:extLst>
          </p:cNvPr>
          <p:cNvSpPr txBox="1"/>
          <p:nvPr/>
        </p:nvSpPr>
        <p:spPr>
          <a:xfrm>
            <a:off x="609600" y="5021635"/>
            <a:ext cx="7467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Candidates must ensure they have documented proof of being a “designated member of an IPT” which could be a PPEP/PEP (or other formal project documentation) or appointment letter from their Supervisor. </a:t>
            </a:r>
          </a:p>
        </p:txBody>
      </p:sp>
    </p:spTree>
    <p:extLst>
      <p:ext uri="{BB962C8B-B14F-4D97-AF65-F5344CB8AC3E}">
        <p14:creationId xmlns:p14="http://schemas.microsoft.com/office/powerpoint/2010/main" val="15008411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A07917-2CE5-FE15-E1D0-BEC721B6C2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45750"/>
            <a:ext cx="8229600" cy="1143000"/>
          </a:xfrm>
        </p:spPr>
        <p:txBody>
          <a:bodyPr/>
          <a:lstStyle/>
          <a:p>
            <a:r>
              <a:rPr lang="en-US" dirty="0"/>
              <a:t>Update #3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B2B6DE-117A-3733-155A-25ECAFD0C3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831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Remove Level IV Work and Experience (WEL4.5) in consideration of the new DOE hybrid work model where many DOE HQ employees either telework or are on remote work. </a:t>
            </a:r>
            <a:endParaRPr lang="en-US" sz="24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538371C-58D3-08F5-FA04-A60A884B64DF}"/>
              </a:ext>
            </a:extLst>
          </p:cNvPr>
          <p:cNvSpPr txBox="1"/>
          <p:nvPr/>
        </p:nvSpPr>
        <p:spPr>
          <a:xfrm>
            <a:off x="457200" y="4724400"/>
            <a:ext cx="74676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The 90-day formal detail at DOE HQ was removed from WEL4.5.  However, the experience serving as a Program Manager remains.</a:t>
            </a:r>
          </a:p>
          <a:p>
            <a:endParaRPr lang="en-US" sz="2000" dirty="0"/>
          </a:p>
          <a:p>
            <a:r>
              <a:rPr lang="en-US" sz="2000" dirty="0"/>
              <a:t>For those on the cusp of Level 4 certification, it is recommended to put in for it now in case this requirement is added back in given the potential for a Fed-wide telework posture change in the near future.</a:t>
            </a:r>
          </a:p>
          <a:p>
            <a:endParaRPr lang="en-US" sz="20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A03468E-2F9C-FA4B-4269-73F8ED97C8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" y="2743200"/>
            <a:ext cx="8763000" cy="175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17755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347FC-BCA9-7324-4472-808F4E2600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ESS Application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747963-E76A-21FF-FDE0-601F8AB7D8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FPD Application in ESS is outdated and based on an old CEG.</a:t>
            </a:r>
          </a:p>
          <a:p>
            <a:r>
              <a:rPr lang="en-US" dirty="0"/>
              <a:t>DOE PM is working on updating the application in ESS so it matches the current CEG.  </a:t>
            </a:r>
          </a:p>
          <a:p>
            <a:r>
              <a:rPr lang="en-US" dirty="0"/>
              <a:t>For now, refer to the latest CEG for the actual requirements.  </a:t>
            </a:r>
          </a:p>
        </p:txBody>
      </p:sp>
    </p:spTree>
    <p:extLst>
      <p:ext uri="{BB962C8B-B14F-4D97-AF65-F5344CB8AC3E}">
        <p14:creationId xmlns:p14="http://schemas.microsoft.com/office/powerpoint/2010/main" val="7246490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347FC-BCA9-7324-4472-808F4E2600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PMCDP Map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473764B-073D-23A4-1D28-EE51844A0A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129442"/>
            <a:ext cx="7593042" cy="5728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75665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3600" y="2667000"/>
            <a:ext cx="5257800" cy="838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8406597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9050" cmpd="dbl">
          <a:solidFill>
            <a:srgbClr val="10663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4715</TotalTime>
  <Words>499</Words>
  <Application>Microsoft Office PowerPoint</Application>
  <PresentationFormat>On-screen Show (4:3)</PresentationFormat>
  <Paragraphs>43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Arial Black</vt:lpstr>
      <vt:lpstr>Calibri</vt:lpstr>
      <vt:lpstr>Times New Roman</vt:lpstr>
      <vt:lpstr>Office Theme</vt:lpstr>
      <vt:lpstr>PowerPoint Presentation</vt:lpstr>
      <vt:lpstr>PowerPoint Presentation</vt:lpstr>
      <vt:lpstr>Update #1</vt:lpstr>
      <vt:lpstr>Update #1</vt:lpstr>
      <vt:lpstr>Update #2</vt:lpstr>
      <vt:lpstr>Update #3</vt:lpstr>
      <vt:lpstr>ESS Application</vt:lpstr>
      <vt:lpstr>PMCDP Map</vt:lpstr>
      <vt:lpstr>PowerPoint Presentation</vt:lpstr>
    </vt:vector>
  </TitlesOfParts>
  <Company>US Department of Energy (SC)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DOE Project Management Update</dc:title>
  <dc:creator>KinKye.Chao@science.doe.gov</dc:creator>
  <cp:lastModifiedBy>Bachowski, Alex</cp:lastModifiedBy>
  <cp:revision>424</cp:revision>
  <cp:lastPrinted>2015-05-15T19:11:12Z</cp:lastPrinted>
  <dcterms:created xsi:type="dcterms:W3CDTF">2012-03-13T13:35:09Z</dcterms:created>
  <dcterms:modified xsi:type="dcterms:W3CDTF">2023-05-31T18:55:42Z</dcterms:modified>
</cp:coreProperties>
</file>